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5"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102FCB-AA82-644D-9521-6A362753001D}" v="9" dt="2026-01-29T19:22:11.2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28" autoAdjust="0"/>
    <p:restoredTop sz="60817" autoAdjust="0"/>
  </p:normalViewPr>
  <p:slideViewPr>
    <p:cSldViewPr>
      <p:cViewPr varScale="1">
        <p:scale>
          <a:sx n="78" d="100"/>
          <a:sy n="78" d="100"/>
        </p:scale>
        <p:origin x="2912" y="184"/>
      </p:cViewPr>
      <p:guideLst>
        <p:guide orient="horz" pos="2160"/>
        <p:guide pos="288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undo custSel modSld modMainMaster">
      <pc:chgData name="Arancibia, Janet" userId="7af9f458-d76d-4a32-8e0e-3ba54004c9ab" providerId="ADAL" clId="{61BEEF6B-B22F-5463-8E2A-7E001B17CFDA}" dt="2026-01-29T19:25:25.714" v="67" actId="20577"/>
      <pc:docMkLst>
        <pc:docMk/>
      </pc:docMkLst>
      <pc:sldChg chg="modNotesTx">
        <pc:chgData name="Arancibia, Janet" userId="7af9f458-d76d-4a32-8e0e-3ba54004c9ab" providerId="ADAL" clId="{61BEEF6B-B22F-5463-8E2A-7E001B17CFDA}" dt="2026-01-29T19:13:45.472" v="28" actId="790"/>
        <pc:sldMkLst>
          <pc:docMk/>
          <pc:sldMk cId="336364739" sldId="264"/>
        </pc:sldMkLst>
      </pc:sldChg>
      <pc:sldChg chg="modSp mod">
        <pc:chgData name="Arancibia, Janet" userId="7af9f458-d76d-4a32-8e0e-3ba54004c9ab" providerId="ADAL" clId="{61BEEF6B-B22F-5463-8E2A-7E001B17CFDA}" dt="2026-01-29T19:15:52.044" v="49" actId="14100"/>
        <pc:sldMkLst>
          <pc:docMk/>
          <pc:sldMk cId="4250189459" sldId="266"/>
        </pc:sldMkLst>
        <pc:spChg chg="mod">
          <ac:chgData name="Arancibia, Janet" userId="7af9f458-d76d-4a32-8e0e-3ba54004c9ab" providerId="ADAL" clId="{61BEEF6B-B22F-5463-8E2A-7E001B17CFDA}" dt="2026-01-29T19:15:52.044" v="49" actId="14100"/>
          <ac:spMkLst>
            <pc:docMk/>
            <pc:sldMk cId="4250189459" sldId="266"/>
            <ac:spMk id="3" creationId="{52E75411-0B3F-EF43-C5EA-751068CFF745}"/>
          </ac:spMkLst>
        </pc:spChg>
      </pc:sldChg>
      <pc:sldChg chg="addSp delSp modSp mod">
        <pc:chgData name="Arancibia, Janet" userId="7af9f458-d76d-4a32-8e0e-3ba54004c9ab" providerId="ADAL" clId="{61BEEF6B-B22F-5463-8E2A-7E001B17CFDA}" dt="2026-01-29T19:17:16.575" v="56" actId="20577"/>
        <pc:sldMkLst>
          <pc:docMk/>
          <pc:sldMk cId="2940124673" sldId="267"/>
        </pc:sldMkLst>
        <pc:spChg chg="add del mod">
          <ac:chgData name="Arancibia, Janet" userId="7af9f458-d76d-4a32-8e0e-3ba54004c9ab" providerId="ADAL" clId="{61BEEF6B-B22F-5463-8E2A-7E001B17CFDA}" dt="2026-01-29T19:16:11.338" v="52"/>
          <ac:spMkLst>
            <pc:docMk/>
            <pc:sldMk cId="2940124673" sldId="267"/>
            <ac:spMk id="2" creationId="{A8BB9FBB-219D-F071-118D-5C331879B937}"/>
          </ac:spMkLst>
        </pc:spChg>
        <pc:spChg chg="mod">
          <ac:chgData name="Arancibia, Janet" userId="7af9f458-d76d-4a32-8e0e-3ba54004c9ab" providerId="ADAL" clId="{61BEEF6B-B22F-5463-8E2A-7E001B17CFDA}" dt="2026-01-29T19:17:16.575" v="56" actId="20577"/>
          <ac:spMkLst>
            <pc:docMk/>
            <pc:sldMk cId="2940124673" sldId="267"/>
            <ac:spMk id="5" creationId="{FB67BC36-FF11-8150-B054-E3F014E098FD}"/>
          </ac:spMkLst>
        </pc:spChg>
      </pc:sldChg>
      <pc:sldChg chg="modNotesTx">
        <pc:chgData name="Arancibia, Janet" userId="7af9f458-d76d-4a32-8e0e-3ba54004c9ab" providerId="ADAL" clId="{61BEEF6B-B22F-5463-8E2A-7E001B17CFDA}" dt="2026-01-29T19:22:28.593" v="63" actId="20577"/>
        <pc:sldMkLst>
          <pc:docMk/>
          <pc:sldMk cId="3663860457" sldId="270"/>
        </pc:sldMkLst>
      </pc:sldChg>
      <pc:sldChg chg="modSp mod">
        <pc:chgData name="Arancibia, Janet" userId="7af9f458-d76d-4a32-8e0e-3ba54004c9ab" providerId="ADAL" clId="{61BEEF6B-B22F-5463-8E2A-7E001B17CFDA}" dt="2026-01-29T19:18:43.836" v="57" actId="14100"/>
        <pc:sldMkLst>
          <pc:docMk/>
          <pc:sldMk cId="3031513542" sldId="277"/>
        </pc:sldMkLst>
        <pc:spChg chg="mod">
          <ac:chgData name="Arancibia, Janet" userId="7af9f458-d76d-4a32-8e0e-3ba54004c9ab" providerId="ADAL" clId="{61BEEF6B-B22F-5463-8E2A-7E001B17CFDA}" dt="2026-01-29T19:18:43.836" v="57" actId="14100"/>
          <ac:spMkLst>
            <pc:docMk/>
            <pc:sldMk cId="3031513542" sldId="277"/>
            <ac:spMk id="2" creationId="{5901AE7E-0EA7-0335-10CC-7D4247FBC080}"/>
          </ac:spMkLst>
        </pc:spChg>
      </pc:sldChg>
      <pc:sldChg chg="modSp mod">
        <pc:chgData name="Arancibia, Janet" userId="7af9f458-d76d-4a32-8e0e-3ba54004c9ab" providerId="ADAL" clId="{61BEEF6B-B22F-5463-8E2A-7E001B17CFDA}" dt="2026-01-29T19:21:20.214" v="58" actId="14100"/>
        <pc:sldMkLst>
          <pc:docMk/>
          <pc:sldMk cId="1853337807" sldId="278"/>
        </pc:sldMkLst>
        <pc:spChg chg="mod">
          <ac:chgData name="Arancibia, Janet" userId="7af9f458-d76d-4a32-8e0e-3ba54004c9ab" providerId="ADAL" clId="{61BEEF6B-B22F-5463-8E2A-7E001B17CFDA}" dt="2026-01-29T19:21:20.214" v="58" actId="14100"/>
          <ac:spMkLst>
            <pc:docMk/>
            <pc:sldMk cId="1853337807" sldId="278"/>
            <ac:spMk id="3" creationId="{DBFC6CAD-4787-D29C-9066-E19B93CFC3EC}"/>
          </ac:spMkLst>
        </pc:spChg>
      </pc:sldChg>
      <pc:sldChg chg="modNotesTx">
        <pc:chgData name="Arancibia, Janet" userId="7af9f458-d76d-4a32-8e0e-3ba54004c9ab" providerId="ADAL" clId="{61BEEF6B-B22F-5463-8E2A-7E001B17CFDA}" dt="2026-01-29T19:25:25.714" v="67" actId="20577"/>
        <pc:sldMkLst>
          <pc:docMk/>
          <pc:sldMk cId="843645801" sldId="280"/>
        </pc:sldMkLst>
      </pc:sldChg>
      <pc:sldChg chg="modSp mod modNotesTx">
        <pc:chgData name="Arancibia, Janet" userId="7af9f458-d76d-4a32-8e0e-3ba54004c9ab" providerId="ADAL" clId="{61BEEF6B-B22F-5463-8E2A-7E001B17CFDA}" dt="2026-01-29T19:14:35.434" v="44" actId="20577"/>
        <pc:sldMkLst>
          <pc:docMk/>
          <pc:sldMk cId="4294521893" sldId="282"/>
        </pc:sldMkLst>
        <pc:spChg chg="mod">
          <ac:chgData name="Arancibia, Janet" userId="7af9f458-d76d-4a32-8e0e-3ba54004c9ab" providerId="ADAL" clId="{61BEEF6B-B22F-5463-8E2A-7E001B17CFDA}" dt="2026-01-29T19:14:13.915" v="43" actId="14100"/>
          <ac:spMkLst>
            <pc:docMk/>
            <pc:sldMk cId="4294521893" sldId="282"/>
            <ac:spMk id="2" creationId="{B29CFC1D-265D-4CB9-EFDA-75054ACD1832}"/>
          </ac:spMkLst>
        </pc:spChg>
        <pc:spChg chg="mod">
          <ac:chgData name="Arancibia, Janet" userId="7af9f458-d76d-4a32-8e0e-3ba54004c9ab" providerId="ADAL" clId="{61BEEF6B-B22F-5463-8E2A-7E001B17CFDA}" dt="2026-01-29T19:14:09.519" v="42" actId="14100"/>
          <ac:spMkLst>
            <pc:docMk/>
            <pc:sldMk cId="4294521893" sldId="282"/>
            <ac:spMk id="5" creationId="{977B5463-6682-DBAF-46CE-A69CF282D305}"/>
          </ac:spMkLst>
        </pc:spChg>
      </pc:sldChg>
      <pc:sldMasterChg chg="modSldLayout">
        <pc:chgData name="Arancibia, Janet" userId="7af9f458-d76d-4a32-8e0e-3ba54004c9ab" providerId="ADAL" clId="{61BEEF6B-B22F-5463-8E2A-7E001B17CFDA}" dt="2026-01-29T19:16:39.108" v="55" actId="20577"/>
        <pc:sldMasterMkLst>
          <pc:docMk/>
          <pc:sldMasterMk cId="2113399045" sldId="2147483660"/>
        </pc:sldMasterMkLst>
        <pc:sldLayoutChg chg="modSp mod">
          <pc:chgData name="Arancibia, Janet" userId="7af9f458-d76d-4a32-8e0e-3ba54004c9ab" providerId="ADAL" clId="{61BEEF6B-B22F-5463-8E2A-7E001B17CFDA}" dt="2026-01-29T19:15:24.858" v="48" actId="255"/>
          <pc:sldLayoutMkLst>
            <pc:docMk/>
            <pc:sldMasterMk cId="2113399045" sldId="2147483660"/>
            <pc:sldLayoutMk cId="2923927821" sldId="2147483662"/>
          </pc:sldLayoutMkLst>
          <pc:spChg chg="mod">
            <ac:chgData name="Arancibia, Janet" userId="7af9f458-d76d-4a32-8e0e-3ba54004c9ab" providerId="ADAL" clId="{61BEEF6B-B22F-5463-8E2A-7E001B17CFDA}" dt="2026-01-29T19:15:24.858" v="48" actId="255"/>
            <ac:spMkLst>
              <pc:docMk/>
              <pc:sldMasterMk cId="2113399045" sldId="2147483660"/>
              <pc:sldLayoutMk cId="2923927821" sldId="2147483662"/>
              <ac:spMk id="9" creationId="{7D83DB3A-7C41-C22D-5130-848F69F932B5}"/>
            </ac:spMkLst>
          </pc:spChg>
        </pc:sldLayoutChg>
        <pc:sldLayoutChg chg="modSp mod">
          <pc:chgData name="Arancibia, Janet" userId="7af9f458-d76d-4a32-8e0e-3ba54004c9ab" providerId="ADAL" clId="{61BEEF6B-B22F-5463-8E2A-7E001B17CFDA}" dt="2026-01-29T19:16:16.971" v="53"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1-29T19:16:16.971" v="53" actId="20577"/>
            <ac:spMkLst>
              <pc:docMk/>
              <pc:sldMasterMk cId="2113399045" sldId="2147483660"/>
              <pc:sldLayoutMk cId="3347925749" sldId="2147483663"/>
              <ac:spMk id="2" creationId="{3E4BEF51-4958-2B9C-52BA-142C49F32432}"/>
            </ac:spMkLst>
          </pc:spChg>
        </pc:sldLayoutChg>
        <pc:sldLayoutChg chg="modSp mod">
          <pc:chgData name="Arancibia, Janet" userId="7af9f458-d76d-4a32-8e0e-3ba54004c9ab" providerId="ADAL" clId="{61BEEF6B-B22F-5463-8E2A-7E001B17CFDA}" dt="2026-01-29T19:16:32.161" v="54" actId="20577"/>
          <pc:sldLayoutMkLst>
            <pc:docMk/>
            <pc:sldMasterMk cId="2113399045" sldId="2147483660"/>
            <pc:sldLayoutMk cId="2291955193" sldId="2147483668"/>
          </pc:sldLayoutMkLst>
          <pc:spChg chg="mod">
            <ac:chgData name="Arancibia, Janet" userId="7af9f458-d76d-4a32-8e0e-3ba54004c9ab" providerId="ADAL" clId="{61BEEF6B-B22F-5463-8E2A-7E001B17CFDA}" dt="2026-01-29T19:16:32.161" v="54" actId="20577"/>
            <ac:spMkLst>
              <pc:docMk/>
              <pc:sldMasterMk cId="2113399045" sldId="2147483660"/>
              <pc:sldLayoutMk cId="2291955193" sldId="2147483668"/>
              <ac:spMk id="2" creationId="{3A31D424-BB70-4637-4E55-1FDED185A759}"/>
            </ac:spMkLst>
          </pc:spChg>
        </pc:sldLayoutChg>
        <pc:sldLayoutChg chg="modSp mod">
          <pc:chgData name="Arancibia, Janet" userId="7af9f458-d76d-4a32-8e0e-3ba54004c9ab" providerId="ADAL" clId="{61BEEF6B-B22F-5463-8E2A-7E001B17CFDA}" dt="2026-01-29T19:16:39.108" v="55" actId="20577"/>
          <pc:sldLayoutMkLst>
            <pc:docMk/>
            <pc:sldMasterMk cId="2113399045" sldId="2147483660"/>
            <pc:sldLayoutMk cId="3645915490" sldId="2147483669"/>
          </pc:sldLayoutMkLst>
          <pc:spChg chg="mod">
            <ac:chgData name="Arancibia, Janet" userId="7af9f458-d76d-4a32-8e0e-3ba54004c9ab" providerId="ADAL" clId="{61BEEF6B-B22F-5463-8E2A-7E001B17CFDA}" dt="2026-01-29T19:16:39.108" v="55" actId="20577"/>
            <ac:spMkLst>
              <pc:docMk/>
              <pc:sldMasterMk cId="2113399045" sldId="2147483660"/>
              <pc:sldLayoutMk cId="3645915490" sldId="2147483669"/>
              <ac:spMk id="5" creationId="{A6EAD622-361E-E05A-7C09-F7BE95C7625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1">
                <a:solidFill>
                  <a:schemeClr val="tx1"/>
                </a:solidFill>
                <a:effectLst/>
                <a:latin typeface="+mn-lt"/>
                <a:ea typeface="+mn-ea"/>
                <a:cs typeface="+mn-cs"/>
              </a:rPr>
              <a:t>El orgullo es un pecado especialmente peligroso. El filósofo Søren Kierkegaard escribió: «El orgulloso siempre quiere hacer lo correcto, lo grandioso. Pero como quiere hacerlo con sus propias fuerzas, no lucha contra el hombre, sino contra Dios».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inicial—Luchando contra Dios</a:t>
            </a:r>
            <a:endParaRPr lang="es-ES_trad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¿En qué se parece el orgullo que cultivamos a luchar contra Dios?</a:t>
            </a:r>
            <a:endParaRPr lang="es-ES_tradnl" sz="1200" i="1" kern="1200" dirty="0">
              <a:solidFill>
                <a:schemeClr val="tx1"/>
              </a:solidFill>
              <a:effectLst/>
              <a:latin typeface="+mn-lt"/>
              <a:ea typeface="+mn-ea"/>
              <a:cs typeface="+mn-cs"/>
            </a:endParaRPr>
          </a:p>
          <a:p>
            <a:endParaRPr lang="es-ES_trad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No hay nada de malo en disfrutar de un sentido de logro o deleitarse con los logros o las habilidades de alguien. Pero cuando el orgullo nos convierte en el centro de la historia, elevándonos y menospreciando a otros, puede cegarnos a la presencia y el poder de Dios.</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b="1" noProof="1">
                <a:effectLst/>
                <a:latin typeface="Franklin Gothic Book" panose="020B0503020102020204" pitchFamily="34" charset="0"/>
              </a:rPr>
              <a:t>Daniel 5:17–23</a:t>
            </a:r>
            <a:endParaRPr lang="es-ES_tradnl" noProof="1">
              <a:effectLst/>
              <a:latin typeface="Franklin Gothic Book" panose="020B05030201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Entonces Daniel respondió y dijo delante del rey: Tus dones sean para ti, y da tus recompensas a otros. Leeré la escritura al rey, y le daré la interpretación.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El Altísimo Dios, oh rey, dio a Nabucodonosor tu padre el reino y la grandeza, la gloria y la majestad. </a:t>
            </a:r>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Y por la grandeza que le dio, todos los pueblos, naciones y lenguas temblaban y temían delante de él. A quien quería mataba, y a quien quería daba vida; engrandecía a quien quería, y a quien quería humillaba.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Mas cuando su corazón se ensoberbeció, y su espíritu se endureció en su orgullo, fue depuesto del trono de su reino, y despojado de su gloria. </a:t>
            </a:r>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Y fue echado de entre los hijos de los hombres, y su mente se hizo semejante a la de las bestias, y con los asnos monteses fue su morada. Hierba le hicieron comer como a buey, y su cuerpo fue mojado con el rocío del cielo, hasta que reconoció que el Altísimo Dios tiene dominio sobre el reino de los hombres, y que pone sobre él al que le place. </a:t>
            </a:r>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Y tú, su hijo Belsasar, no has humillado tu corazón, sabiendo todo esto; </a:t>
            </a:r>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sino que contra el Señor del cielo te has ensoberbecido, e hiciste traer delante de ti los vasos de su casa, y tú y tus grandes, tus mujeres y tus concubinas, bebisteis vino en ellos; además de esto, diste alabanza a dioses de plata y oro, de bronce, de hierro, de madera y de piedra, que ni ven, ni oyen, ni saben; y al Dios en cuya mano está tu vida, y cuyos son todos tus caminos, nunca honraste.</a:t>
            </a:r>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sz="1200" b="0" i="0" kern="1200" noProof="1">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ES_tradnl" b="1" noProof="1">
                <a:effectLst/>
                <a:latin typeface="Franklin Gothic Book" panose="020B0503020102020204" pitchFamily="34" charset="0"/>
              </a:rPr>
              <a:t>1 Pedro 5:5,6</a:t>
            </a:r>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Igualmente, jóvenes, estad sujetos a los ancianos; y todos, sumisos unos a otros, revestíos de humildad; porque:</a:t>
            </a:r>
          </a:p>
          <a:p>
            <a:r>
              <a:rPr lang="es-ES_tradnl" sz="1200" b="0" i="0" kern="1200" noProof="1">
                <a:solidFill>
                  <a:schemeClr val="tx1"/>
                </a:solidFill>
                <a:effectLst/>
                <a:latin typeface="+mn-lt"/>
                <a:ea typeface="+mn-ea"/>
                <a:cs typeface="+mn-cs"/>
              </a:rPr>
              <a:t>Dios resiste a los soberbios, yda gracia a los humildes.</a:t>
            </a:r>
          </a:p>
          <a:p>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Humillaos, pues, bajo la poderosa mano de Dios, para que él os exalte cuando fuere tiempo;</a:t>
            </a:r>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noProof="1">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5:24–28</a:t>
            </a:r>
          </a:p>
          <a:p>
            <a:endParaRPr lang="es-ES_tradnl" b="1"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Entonces de su presencia fue enviada la mano que trazó esta escritura. </a:t>
            </a:r>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Y la escritura que trazó es: MENE, MENE, TEKEL, UPARSIN. </a:t>
            </a:r>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Esta es la interpretación del asunto: MENE: Contó Dios tu reino, y le ha puesto fin. </a:t>
            </a:r>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TEKEL: Pesado has sido en balanza, y fuiste hallado falto. </a:t>
            </a:r>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PERES: Tu reino ha sido roto, y dado a los medos y a los persas.</a:t>
            </a:r>
            <a:endParaRPr lang="es-ES_tradnl" noProof="1">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Versículo para memorizar—Romanos 3:23 </a:t>
            </a:r>
            <a:r>
              <a:rPr lang="es-ES_tradnl" b="0" noProof="0" dirty="0">
                <a:solidFill>
                  <a:srgbClr val="141413"/>
                </a:solidFill>
                <a:effectLst/>
                <a:highlight>
                  <a:srgbClr val="00FFFF"/>
                </a:highlight>
                <a:latin typeface="Helvetica" pitchFamily="2" charset="0"/>
              </a:rPr>
              <a:t>(pg. 48,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Anime a los alumnos a memorizar este versículo y recordar cuánto necesitamos todos el perdón que Jesús ofrece.</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Daniel 5:29–31</a:t>
            </a:r>
          </a:p>
          <a:p>
            <a:endParaRPr lang="es-ES_tradnl" b="1"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Entonces mandó Belsasar vestir a Daniel de púrpura, y poner en su cuello un collar de oro, y proclamar que él era el tercer señor del reino.</a:t>
            </a:r>
          </a:p>
          <a:p>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La misma noche fue muerto Belsasar rey de los caldeos. </a:t>
            </a:r>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Y Darío de Media tomó el reino, siendo de sesenta y dos años.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Cosecha lo que siembras </a:t>
            </a:r>
            <a:r>
              <a:rPr lang="es-ES_tradnl" b="0" noProof="0" dirty="0">
                <a:solidFill>
                  <a:srgbClr val="141413"/>
                </a:solidFill>
                <a:effectLst/>
                <a:highlight>
                  <a:srgbClr val="00FFFF"/>
                </a:highlight>
                <a:latin typeface="Helvetica" pitchFamily="2" charset="0"/>
              </a:rPr>
              <a:t>(pg. 49,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reflexionarán sobre Gálatas 6:7,8 y el milagro de la gracia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Dios no niega el perdón a quienes su humildad los lleva al arrepentimiento. Basta pensar en David, Pedro o incluso los ninivitas del libro de Jonás. El orgullo es mortal porque nos hace creer que no necesitamos el perdón, lo que nos lleva a rechazar la misericordia que Dios ofrece a través de Jesús. El orgullo desconecta a las personas—espiritual, emocional y físicamente—del Autor y Dador de la vida.</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effectLst/>
                <a:highlight>
                  <a:srgbClr val="00FFFF"/>
                </a:highlight>
                <a:latin typeface="Franklin Gothic Medium" panose="020B0603020102020204" pitchFamily="34" charset="0"/>
              </a:rPr>
              <a:t>Utilice esta diapositiva en blanco para agregar su propio contenido.</a:t>
            </a:r>
            <a:endParaRPr lang="es-ES_tradnl" noProof="0" dirty="0">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n-US" sz="1200" kern="1200" dirty="0">
                <a:solidFill>
                  <a:schemeClr val="tx1"/>
                </a:solidFill>
                <a:effectLst/>
                <a:latin typeface="+mn-lt"/>
                <a:ea typeface="+mn-ea"/>
                <a:cs typeface="+mn-cs"/>
              </a:rPr>
              <a:t>Daniel 5:1–31; 1 Pedro 5:5,6</a:t>
            </a:r>
            <a:endParaRPr lang="es-ES_trad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las acciones orgullosas de </a:t>
            </a:r>
            <a:r>
              <a:rPr lang="es-ES_tradnl" sz="1200" kern="1200" dirty="0" err="1">
                <a:solidFill>
                  <a:schemeClr val="tx1"/>
                </a:solidFill>
                <a:effectLst/>
                <a:latin typeface="+mn-lt"/>
                <a:ea typeface="+mn-ea"/>
                <a:cs typeface="+mn-cs"/>
              </a:rPr>
              <a:t>Belsasar</a:t>
            </a:r>
            <a:r>
              <a:rPr lang="es-ES_tradnl" sz="1200" kern="1200" dirty="0">
                <a:solidFill>
                  <a:schemeClr val="tx1"/>
                </a:solidFill>
                <a:effectLst/>
                <a:latin typeface="+mn-lt"/>
                <a:ea typeface="+mn-ea"/>
                <a:cs typeface="+mn-cs"/>
              </a:rPr>
              <a:t> que llevaron al juicio de Dios.</a:t>
            </a:r>
          </a:p>
          <a:p>
            <a:pPr marL="685800" lvl="1" indent="-228600">
              <a:buFont typeface="+mj-lt"/>
              <a:buAutoNum type="arabicPeriod"/>
            </a:pPr>
            <a:r>
              <a:rPr lang="es-ES_tradnl" sz="1200" kern="1200" dirty="0">
                <a:solidFill>
                  <a:schemeClr val="tx1"/>
                </a:solidFill>
                <a:effectLst/>
                <a:latin typeface="+mn-lt"/>
                <a:ea typeface="+mn-ea"/>
                <a:cs typeface="+mn-cs"/>
              </a:rPr>
              <a:t>Los alumnos se mantendrán humildes en su relación con Dios y con los demás. </a:t>
            </a:r>
          </a:p>
          <a:p>
            <a:pPr marL="685800" lvl="1" indent="-228600">
              <a:buFont typeface="+mj-lt"/>
              <a:buAutoNum type="arabicPeriod"/>
            </a:pPr>
            <a:r>
              <a:rPr lang="es-ES_tradnl" sz="1200" kern="1200" dirty="0">
                <a:solidFill>
                  <a:schemeClr val="tx1"/>
                </a:solidFill>
                <a:effectLst/>
                <a:latin typeface="+mn-lt"/>
                <a:ea typeface="+mn-ea"/>
                <a:cs typeface="+mn-cs"/>
              </a:rPr>
              <a:t>Los alumnos alabarán a Dios por su autoridad y soberanía.</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800" b="1" noProof="1">
                <a:effectLst/>
                <a:latin typeface="ProximaNovaCond"/>
              </a:rPr>
              <a:t>Daniel 5:1–4</a:t>
            </a:r>
            <a:endParaRPr lang="es-ES_tradnl" b="1" noProof="1">
              <a:effectLst/>
              <a:latin typeface="Franklin Gothic Book" panose="020B0503020102020204" pitchFamily="34" charset="0"/>
            </a:endParaRP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El rey Belsasar hizo un gran banquete a mil de sus príncipes, y en presencia de los mil bebía vino.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Belsasar, con el gusto del vino, mandó que trajesen los vasos de oro y de plata que Nabucodonosor su padre había traído del templo de Jerusalén, para que bebiesen en ellos el rey y sus grandes, sus mujeres y sus concubinas.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Entonces fueron traídos los vasos de oro que habían traído del templo de la casa de Dios que estaba en Jerusalén, y bebieron en ellos el rey y sus príncipes, sus mujeres y sus concubinas.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Bebieron vino, y alabaron a los dioses de oro y de plata, de bronce, de hierro, de madera y de piedra.</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5:5–9</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En aquella misma hora aparecieron los dedos de una mano de hombre, que escribía delante del candelero sobre lo encalado de la pared del palacio real, y el rey veía la mano que escribía.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Entonces el rey palideció, y sus pensamientos lo turbaron, y se debilitaron sus lomos, y sus rodillas daban la una contra la otra.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El rey gritó en alta voz que hiciesen venir magos, caldeos y adivinos; y dijo el rey a los sabios de Babilonia: Cualquiera que lea esta escritura y me muestre su interpretación, será vestido de púrpura, y un collar de oro llevará en su cuello, y será el tercer señor en el reino.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Entonces fueron introducidos todos los sabios del rey, pero no pudieron leer la escritura ni mostrar al rey su interpretación.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Entonces el rey Belsasar se turbó sobremanera, y palideció, y sus príncipes estaban perplejos.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Mensajes secretos </a:t>
            </a:r>
            <a:r>
              <a:rPr lang="es-ES_tradnl" b="0" noProof="0" dirty="0">
                <a:solidFill>
                  <a:srgbClr val="141413"/>
                </a:solidFill>
                <a:effectLst/>
                <a:highlight>
                  <a:srgbClr val="00FFFF"/>
                </a:highlight>
                <a:latin typeface="Helvetica" pitchFamily="2" charset="0"/>
              </a:rPr>
              <a:t>(pg. 47,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Esta hoja informativa describe varios códigos comunes y anima a los alumnos a intentar crear sus propios mensajes secretos.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5:10–16</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La reina, por las palabras del rey y de sus príncipes, entró a la sala del banquete, y dijo: Rey, vive para siempre; no te turben tus pensamientos, ni palidezca tu rostro.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En tu reino hay un hombre en el cual mora el espíritu de los dioses santos, y en los días de tu padre se halló en él luz e inteligencia y sabiduría, como sabiduría de los dioses; al que el rey Nabucodonosor tu padre, oh rey, constituyó jefe sobre todos los magos, astrólogos, caldeos y adivinos, </a:t>
            </a:r>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por cuanto fue hallado en él mayor espíritu y ciencia y entendimiento, para interpretar sueños y descifrar enigmas y resolver dudas; esto es, en Daniel, al cual el rey puso por nombre Beltsasar. Llámese, pues, ahora a Daniel, y él te dará la interpretación.</a:t>
            </a:r>
          </a:p>
          <a:p>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Entonces Daniel fue traído delante del rey. Y dijo el rey a Daniel: ¿Eres tú aquel Daniel de los hijos de la cautividad de Judá, que mi padre trajo de Judea?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Yo he oído de ti que el espíritu de los dioses santos está en ti, y que en ti se halló luz, entendimiento y mayor sabiduría. </a:t>
            </a:r>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Y ahora fueron traídos delante de mí sabios y astrólogos para que leyesen esta escritura y me diesen su interpretación; pero no han podido mostrarme la interpretación del asunto. </a:t>
            </a:r>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Yo, pues, he oído de ti que puedes dar interpretaciones y resolver dificultades. Si ahora puedes leer esta escritura y darme su interpretación, serás vestido de púrpura, y un collar de oro llevarás en tu cuello, y serás el tercer señor en el reino.</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98DA333-7340-D11F-4785-9729AA2973C5}"/>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3" name="AutoShape 4">
            <a:extLst>
              <a:ext uri="{FF2B5EF4-FFF2-40B4-BE49-F238E27FC236}">
                <a16:creationId xmlns:a16="http://schemas.microsoft.com/office/drawing/2014/main" id="{805799DF-9351-088D-3514-DB69B6E2BBEE}"/>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5" name="AutoShape 4">
            <a:extLst>
              <a:ext uri="{FF2B5EF4-FFF2-40B4-BE49-F238E27FC236}">
                <a16:creationId xmlns:a16="http://schemas.microsoft.com/office/drawing/2014/main" id="{C642A96B-76AC-0A97-BF16-A89D60A4C5F4}"/>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10" name="TextBox 9">
            <a:extLst>
              <a:ext uri="{FF2B5EF4-FFF2-40B4-BE49-F238E27FC236}">
                <a16:creationId xmlns:a16="http://schemas.microsoft.com/office/drawing/2014/main" id="{61EAD113-43E7-3E8D-F7AA-F78BCB8ABA7B}"/>
              </a:ext>
            </a:extLst>
          </p:cNvPr>
          <p:cNvSpPr txBox="1"/>
          <p:nvPr userDrawn="1"/>
        </p:nvSpPr>
        <p:spPr>
          <a:xfrm>
            <a:off x="7637142" y="6430559"/>
            <a:ext cx="8824154" cy="2308324"/>
          </a:xfrm>
          <a:prstGeom prst="rect">
            <a:avLst/>
          </a:prstGeom>
          <a:noFill/>
        </p:spPr>
        <p:txBody>
          <a:bodyPr wrap="square" lIns="0" tIns="0" rIns="0" bIns="0" rtlCol="0" anchor="t">
            <a:spAutoFit/>
          </a:bodyPr>
          <a:lstStyle/>
          <a:p>
            <a:pPr marL="0">
              <a:lnSpc>
                <a:spcPct val="100000"/>
              </a:lnSpc>
              <a:spcBef>
                <a:spcPts val="1800"/>
              </a:spcBef>
            </a:pPr>
            <a:r>
              <a:rPr lang="es-ES_tradnl" sz="3000" b="0" i="1" kern="1200" noProof="1">
                <a:solidFill>
                  <a:schemeClr val="tx1"/>
                </a:solidFill>
                <a:effectLst/>
                <a:latin typeface="Corbel" panose="020B0503020204020204" pitchFamily="34" charset="0"/>
                <a:ea typeface="+mn-ea"/>
                <a:cs typeface="+mn-cs"/>
              </a:rPr>
              <a:t>Cuando se escribió el libro de Daniel, el pueblo de Israel estaba en crisis. Habían perdido la protección de Dios y estaban en un territorio enemigo. ¿Cómo podrían vivir como pueblo de Dios sin acceso al templo? ¿Regresarían alguna vez a la Tierra Prometida?</a:t>
            </a:r>
          </a:p>
        </p:txBody>
      </p:sp>
      <p:sp>
        <p:nvSpPr>
          <p:cNvPr id="13" name="AutoShape 3">
            <a:extLst>
              <a:ext uri="{FF2B5EF4-FFF2-40B4-BE49-F238E27FC236}">
                <a16:creationId xmlns:a16="http://schemas.microsoft.com/office/drawing/2014/main" id="{7D09B39C-73F2-E64B-1045-FED08CF25E02}"/>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4" name="TextBox 6">
            <a:extLst>
              <a:ext uri="{FF2B5EF4-FFF2-40B4-BE49-F238E27FC236}">
                <a16:creationId xmlns:a16="http://schemas.microsoft.com/office/drawing/2014/main" id="{A2AF7DCE-3F51-E095-A47D-C91411CCE468}"/>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LIBRO DE</a:t>
            </a:r>
          </a:p>
        </p:txBody>
      </p:sp>
      <p:sp>
        <p:nvSpPr>
          <p:cNvPr id="15" name="TextBox 6">
            <a:extLst>
              <a:ext uri="{FF2B5EF4-FFF2-40B4-BE49-F238E27FC236}">
                <a16:creationId xmlns:a16="http://schemas.microsoft.com/office/drawing/2014/main" id="{369643D5-8BFB-E189-0BF1-D26A51B548B9}"/>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
        <p:nvSpPr>
          <p:cNvPr id="16" name="TextBox 8">
            <a:extLst>
              <a:ext uri="{FF2B5EF4-FFF2-40B4-BE49-F238E27FC236}">
                <a16:creationId xmlns:a16="http://schemas.microsoft.com/office/drawing/2014/main" id="{96B35888-D653-FCB1-6DBA-70276F05D880}"/>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2, MARZO A AGOSTO 2026</a:t>
            </a:r>
          </a:p>
        </p:txBody>
      </p:sp>
      <p:pic>
        <p:nvPicPr>
          <p:cNvPr id="17" name="Picture 16">
            <a:extLst>
              <a:ext uri="{FF2B5EF4-FFF2-40B4-BE49-F238E27FC236}">
                <a16:creationId xmlns:a16="http://schemas.microsoft.com/office/drawing/2014/main" id="{56E074FA-5FF2-009E-2D4D-05228EC77700}"/>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9" name="TextBox 8">
            <a:extLst>
              <a:ext uri="{FF2B5EF4-FFF2-40B4-BE49-F238E27FC236}">
                <a16:creationId xmlns:a16="http://schemas.microsoft.com/office/drawing/2014/main" id="{7D83DB3A-7C41-C22D-5130-848F69F932B5}"/>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6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Proverbios 16:18</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943" r="2114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EL ORGULLO LLEVA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AL SACRILEGIO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3722" t="5" r="12798"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2990278"/>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EL ORGULLO LLEVA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A LA HUMILLACIÓN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 t="8011" r="48948" b="1429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EL ORGULLO LLEVA </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AL JUICIO</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3" name="TextBox 2">
            <a:extLst>
              <a:ext uri="{FF2B5EF4-FFF2-40B4-BE49-F238E27FC236}">
                <a16:creationId xmlns:a16="http://schemas.microsoft.com/office/drawing/2014/main" id="{B52C6886-701C-4098-3D4B-91BF0813BFF5}"/>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s-ES_tradnl"/>
          </a:p>
        </p:txBody>
      </p:sp>
      <p:sp>
        <p:nvSpPr>
          <p:cNvPr id="6" name="TextBox 5">
            <a:extLst>
              <a:ext uri="{FF2B5EF4-FFF2-40B4-BE49-F238E27FC236}">
                <a16:creationId xmlns:a16="http://schemas.microsoft.com/office/drawing/2014/main" id="{E6D05FD3-CDA5-F44B-E334-157AEA782621}"/>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145C6F"/>
          </a:solidFill>
        </p:spPr>
        <p:txBody>
          <a:bodyPr/>
          <a:lstStyle/>
          <a:p>
            <a:endParaRPr lang="es-ES_tradnl"/>
          </a:p>
        </p:txBody>
      </p:sp>
      <p:sp>
        <p:nvSpPr>
          <p:cNvPr id="2" name="TextBox 1">
            <a:extLst>
              <a:ext uri="{FF2B5EF4-FFF2-40B4-BE49-F238E27FC236}">
                <a16:creationId xmlns:a16="http://schemas.microsoft.com/office/drawing/2014/main" id="{E7086303-F67A-86A1-648E-B694676A66A3}"/>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E7EB5CAA-2671-41E7-26D0-1D5B9E325AF5}"/>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5DE1FCD6-E3C2-A92D-CDCF-32EA61F73B76}"/>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7" name="AutoShape 7">
            <a:extLst>
              <a:ext uri="{FF2B5EF4-FFF2-40B4-BE49-F238E27FC236}">
                <a16:creationId xmlns:a16="http://schemas.microsoft.com/office/drawing/2014/main" id="{37C48165-1D5C-A511-688F-F04233D70480}"/>
              </a:ext>
            </a:extLst>
          </p:cNvPr>
          <p:cNvSpPr/>
          <p:nvPr userDrawn="1"/>
        </p:nvSpPr>
        <p:spPr>
          <a:xfrm>
            <a:off x="9687128" y="5600700"/>
            <a:ext cx="8600872" cy="62928"/>
          </a:xfrm>
          <a:prstGeom prst="rect">
            <a:avLst/>
          </a:prstGeom>
          <a:solidFill>
            <a:srgbClr val="145C6F"/>
          </a:solidFill>
          <a:ln>
            <a:noFill/>
          </a:ln>
        </p:spPr>
        <p:txBody>
          <a:bodyPr/>
          <a:lstStyle/>
          <a:p>
            <a:endParaRPr lang="es-ES_tradnl"/>
          </a:p>
        </p:txBody>
      </p:sp>
      <p:sp>
        <p:nvSpPr>
          <p:cNvPr id="8" name="TextBox 7">
            <a:extLst>
              <a:ext uri="{FF2B5EF4-FFF2-40B4-BE49-F238E27FC236}">
                <a16:creationId xmlns:a16="http://schemas.microsoft.com/office/drawing/2014/main" id="{FCD8CE11-E35A-3ED4-0546-38F926E2870D}"/>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9" name="Picture 8" descr="Close-up of a book open&#10;&#10;AI-generated content may be incorrect.">
            <a:extLst>
              <a:ext uri="{FF2B5EF4-FFF2-40B4-BE49-F238E27FC236}">
                <a16:creationId xmlns:a16="http://schemas.microsoft.com/office/drawing/2014/main" id="{ADB7F474-FFC4-73DB-1340-01DE33CF4C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 y="5443"/>
            <a:ext cx="9241971" cy="10281557"/>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11—EL PELIGRO DEL ORGULLO</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5:17–23; 1 Pedro 5:5,6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APRENDIENDO HUMILDAD A LAS DURAS</a:t>
            </a:r>
          </a:p>
        </p:txBody>
      </p:sp>
      <p:sp>
        <p:nvSpPr>
          <p:cNvPr id="2" name="TextBox 5">
            <a:extLst>
              <a:ext uri="{FF2B5EF4-FFF2-40B4-BE49-F238E27FC236}">
                <a16:creationId xmlns:a16="http://schemas.microsoft.com/office/drawing/2014/main" id="{42FFD862-0AA3-5373-F4FA-70B395453008}"/>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5:10–16</a:t>
            </a:r>
          </a:p>
        </p:txBody>
      </p:sp>
      <p:sp>
        <p:nvSpPr>
          <p:cNvPr id="3" name="TextBox 6">
            <a:extLst>
              <a:ext uri="{FF2B5EF4-FFF2-40B4-BE49-F238E27FC236}">
                <a16:creationId xmlns:a16="http://schemas.microsoft.com/office/drawing/2014/main" id="{756AE7FF-5032-C705-DA1C-C5DFDD00628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HÉROE CONOCIDO</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Hasta este punto, el libro de Daniel ha contrastado repetidamente imágenes hechas de materiales terrenales (oro, plata, piedra, etc.) con el único Dios verdadero. ¿Por qué cree que este tema es tan frecuente en Daniel?</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5:24–28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MENSAJE REVELADO</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Refiera como ejemplo algunas palabras que contienen gran poder. </a:t>
            </a:r>
            <a:r>
              <a:rPr lang="es-ES_tradnl" sz="3600" i="1" noProof="1">
                <a:solidFill>
                  <a:schemeClr val="bg1"/>
                </a:solidFill>
                <a:latin typeface="Corbel" panose="020B0503020204020204" pitchFamily="34" charset="0"/>
              </a:rPr>
              <a:t>(Tales como: «Inocente», «Bienvenido al equipo», «Lo siento», «¿Quieres casarte conmigo?»)</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5:29–31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MENSAJE SE CUMPLE</a:t>
            </a:r>
          </a:p>
        </p:txBody>
      </p:sp>
      <p:sp>
        <p:nvSpPr>
          <p:cNvPr id="2" name="TextBox 5">
            <a:extLst>
              <a:ext uri="{FF2B5EF4-FFF2-40B4-BE49-F238E27FC236}">
                <a16:creationId xmlns:a16="http://schemas.microsoft.com/office/drawing/2014/main" id="{BC819466-B1A1-B486-BDDB-092057367C9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5:24–28</a:t>
            </a:r>
          </a:p>
        </p:txBody>
      </p:sp>
      <p:sp>
        <p:nvSpPr>
          <p:cNvPr id="3" name="TextBox 6">
            <a:extLst>
              <a:ext uri="{FF2B5EF4-FFF2-40B4-BE49-F238E27FC236}">
                <a16:creationId xmlns:a16="http://schemas.microsoft.com/office/drawing/2014/main" id="{FB531EA5-D9DB-D2CD-754F-D41EAABF6454}"/>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MENSAJE REVELADO</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9154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Si Belsasar se hubiera arrepentido al escuchar el mensaje de Dios, ¿creen que las cosas habrían sido diferentes para él y Babilonia? ¿Por qué sí o por qué no?</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14400" y="3110210"/>
            <a:ext cx="8001000" cy="6278642"/>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Enumere algunos síntomas y efectos secundarios del orgullo. Evalúe sus pensamientos, sentimientos y acciones para ver dónde se ha arraigado el orgullo. Luego, arrepiéntase y pida a Dios gracia para procurar la humildad.</a:t>
            </a:r>
          </a:p>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Haga un esfuerzo intencional por servir humildemente a alguien todos los días de esta semana.</a:t>
            </a:r>
          </a:p>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Ore para que su iglesia y los líderes cívicos escuchen a Dios y acepten con humildad Sus palabras.</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Cuando nuestra fe en Dios es desafiada, debemos permanecer firmes.</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EL FOSO DE LOS LEONES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B29CFC1D-265D-4CB9-EFDA-75054ACD1832}"/>
              </a:ext>
            </a:extLst>
          </p:cNvPr>
          <p:cNvSpPr txBox="1"/>
          <p:nvPr/>
        </p:nvSpPr>
        <p:spPr>
          <a:xfrm>
            <a:off x="9702445" y="5981700"/>
            <a:ext cx="645195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La humildad es una virtud esencial del carácter cristiano.</a:t>
            </a:r>
          </a:p>
        </p:txBody>
      </p:sp>
      <p:sp>
        <p:nvSpPr>
          <p:cNvPr id="5" name="TextBox 4">
            <a:extLst>
              <a:ext uri="{FF2B5EF4-FFF2-40B4-BE49-F238E27FC236}">
                <a16:creationId xmlns:a16="http://schemas.microsoft.com/office/drawing/2014/main" id="{977B5463-6682-DBAF-46CE-A69CF282D305}"/>
              </a:ext>
            </a:extLst>
          </p:cNvPr>
          <p:cNvSpPr txBox="1"/>
          <p:nvPr/>
        </p:nvSpPr>
        <p:spPr>
          <a:xfrm>
            <a:off x="9702445" y="3771900"/>
            <a:ext cx="8052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11</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EL PELIGRO </a:t>
            </a:r>
            <a:r>
              <a:rPr lang="en-US" sz="4400" dirty="0">
                <a:solidFill>
                  <a:schemeClr val="bg1">
                    <a:lumMod val="95000"/>
                  </a:schemeClr>
                </a:solidFill>
                <a:latin typeface="Franklin Gothic Medium" panose="020B0603020102020204" pitchFamily="34" charset="0"/>
              </a:rPr>
              <a:t>DEL ORGULLO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4363222"/>
            <a:ext cx="5943600" cy="1661993"/>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Antes del quebrantamiento es la soberbia, y antes de la caída la altivez de espíritu.</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(NTV)</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GRAN FIESTA, GRAN ERROR</a:t>
            </a:r>
          </a:p>
          <a:p>
            <a:pPr>
              <a:lnSpc>
                <a:spcPts val="3840"/>
              </a:lnSpc>
            </a:pPr>
            <a:r>
              <a:rPr lang="en-US" sz="3200" spc="160" dirty="0">
                <a:solidFill>
                  <a:srgbClr val="FFFFFF"/>
                </a:solidFill>
                <a:latin typeface="Franklin Gothic Medium" panose="020B0603020102020204" pitchFamily="34" charset="0"/>
              </a:rPr>
              <a:t>Daniel 5:1–4</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60219"/>
            <a:ext cx="8991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Daniel 5:1–4 muestra cómo la borrachera de Belsasar derivó en la blasfemia. ¿De qué maneras las malas decisiones a menudo conducen a decisiones aún peores?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5:5–9</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UNA VISIÓN ATTERADORA</a:t>
            </a:r>
          </a:p>
        </p:txBody>
      </p:sp>
      <p:sp>
        <p:nvSpPr>
          <p:cNvPr id="2" name="TextBox 6">
            <a:extLst>
              <a:ext uri="{FF2B5EF4-FFF2-40B4-BE49-F238E27FC236}">
                <a16:creationId xmlns:a16="http://schemas.microsoft.com/office/drawing/2014/main" id="{7C829E36-7027-F30F-BCA1-B718E2FD8688}"/>
              </a:ext>
            </a:extLst>
          </p:cNvPr>
          <p:cNvSpPr txBox="1"/>
          <p:nvPr/>
        </p:nvSpPr>
        <p:spPr>
          <a:xfrm>
            <a:off x="93750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GRAN FIESTA GRAN ERROR</a:t>
            </a:r>
          </a:p>
          <a:p>
            <a:pPr>
              <a:lnSpc>
                <a:spcPts val="3840"/>
              </a:lnSpc>
            </a:pPr>
            <a:r>
              <a:rPr lang="en-US" sz="3200" spc="160" dirty="0">
                <a:solidFill>
                  <a:srgbClr val="FFFFFF"/>
                </a:solidFill>
                <a:latin typeface="Franklin Gothic Medium" panose="020B0603020102020204" pitchFamily="34" charset="0"/>
              </a:rPr>
              <a:t>Daniel 5:1–4</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8610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Dios decidió comunicarse con Belsasar de una manera tan aterradora y misteriosa?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¿Adónde deben acudir los cristianos cuando no entienden lo que Dios dice a través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de su Palabra o del Espíritu Santo?</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5:10–16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HÉROE CONOCIDO</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6400800" cy="1107996"/>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 quién confía usted para que lo guíe y aconseje?</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66009</TotalTime>
  <Words>1947</Words>
  <Application>Microsoft Macintosh PowerPoint</Application>
  <PresentationFormat>Custom</PresentationFormat>
  <Paragraphs>104</Paragraphs>
  <Slides>19</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Arial</vt:lpstr>
      <vt:lpstr>Calibri</vt:lpstr>
      <vt:lpstr>CenturyStd</vt:lpstr>
      <vt:lpstr>Corbel</vt:lpstr>
      <vt:lpstr>Franklin Gothic Book</vt:lpstr>
      <vt:lpstr>Franklin Gothic Medium</vt:lpstr>
      <vt:lpstr>Helvetica</vt:lpstr>
      <vt:lpstr>Minion Pro</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6</cp:revision>
  <dcterms:created xsi:type="dcterms:W3CDTF">2023-08-11T18:12:45Z</dcterms:created>
  <dcterms:modified xsi:type="dcterms:W3CDTF">2026-01-29T19:25:30Z</dcterms:modified>
  <dc:identifier>DAEvRMTdTXk</dc:identifier>
</cp:coreProperties>
</file>